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7003"/>
    <a:srgbClr val="41BBD3"/>
    <a:srgbClr val="2A767F"/>
    <a:srgbClr val="51280A"/>
    <a:srgbClr val="00061C"/>
    <a:srgbClr val="000519"/>
    <a:srgbClr val="01081C"/>
    <a:srgbClr val="000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BB247-7251-4A60-BF77-848FB72D8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66812E9-1F98-41AD-BF83-027D0D308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2A314E-BF92-4D18-A7A9-1F9E50498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A527-63D9-491E-8F1B-97EBDA9176B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7C3A2A-91F6-4D96-AEB4-582C9FBA9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13C6C2-D2C3-486D-96A5-779CA5209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638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87722-2278-4E9D-B15A-83319899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11FAF6-80B0-4DA5-9CF1-3B97E17DB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BDE850-60CC-4992-AEB3-5B9A936C5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A527-63D9-491E-8F1B-97EBDA9176B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AB4B0A-18DD-41F6-9A91-275A0CAF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41E258-BB2F-4BFD-AC56-7A46C54D0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51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78A19F6-297F-4A09-A6D9-DA9DC3873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1F016E-C7BA-4DAC-B150-364726695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77A5A6-95E9-438E-BEC4-C8565DF29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A527-63D9-491E-8F1B-97EBDA9176B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999225-1B6D-435B-8DB5-680794AD2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182EF1-8FF1-4539-9873-82AE34B7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109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75F67-CD36-4223-AFC0-FF280FF44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A4C598-DAAB-4C0E-95D3-27E364106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C53610-AF86-458C-928F-4D49BD495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A527-63D9-491E-8F1B-97EBDA9176B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031B8C-5AAA-4622-8F8E-3ADE31A6D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2A3059-85C8-412E-8F0C-BBB454A3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703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A06B5-8168-4B15-8D6A-3A32E6F9D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53B4EA-E835-4DEF-A1AA-6E355C319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E131F8-05B1-4967-9125-D0780977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A527-63D9-491E-8F1B-97EBDA9176B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9D33D2-AC3C-4B3B-80DE-25A3F0DFA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3C5B3F-B450-4459-B990-E9014221D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116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887F5-B4AC-4C73-B7E6-7179044A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2BAB30-A8AF-40C6-A5BE-CD8B4A749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EDB75E-022C-427A-9C2E-4A8FAD7D9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FF9EF0-1F74-4994-85FA-090AB3902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A527-63D9-491E-8F1B-97EBDA9176B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F7C87D-82FB-47D6-9767-53613313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C0EF66-4945-4FE2-919D-F0EFBD4A5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816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A4CF2-366B-4A8E-B8C8-8B7C2916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B07387-57DF-4065-8075-1D11E1078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9F223-024B-40C3-81A8-5DDFC5128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E77B2A-7309-4484-8C21-48CC278C8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2C6691-4F70-4870-9A5A-FE4559A48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D6F5C2E-393A-46FD-A9F9-180F5FDB7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A527-63D9-491E-8F1B-97EBDA9176B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035F270-304E-4FB7-ADE1-43A29F220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60F017D-4CA5-4583-B5EF-4499FE32B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027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48C2C-9DDE-4067-A6A8-51D1C8A1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8A841F6-C737-4AA7-BC78-F4F89A9B6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A527-63D9-491E-8F1B-97EBDA9176B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3A1C83-EFA2-447E-A62E-BF822E86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CE31D5-C628-4C1E-9C39-5CEA2F35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33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60C3A7-12DC-4AFC-90E0-050D7DD63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A527-63D9-491E-8F1B-97EBDA9176B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80051F-BB55-45D5-9A0F-489273643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15A304-D45F-4E1B-9532-2E621A03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21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06B11B-1B7A-4FCB-8328-467697217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D5612-5DD0-4715-87D3-A9FB07EF8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E31525-FEBF-4F75-8982-5E4E8FCB8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82B1C2-0E68-48E1-8060-E5F57F23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A527-63D9-491E-8F1B-97EBDA9176B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ABBE55-54C9-4E80-A453-C3D47945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8A9A81-FC6D-4697-B87C-15B03BA3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109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C5B04-C0C3-4B9D-93A8-1D36C588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07BE28-E7A3-4EAE-A06C-452857C46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A25FC6-6AEF-4131-9504-249557170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05101A-DC6B-4603-8E2E-5750788A5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A527-63D9-491E-8F1B-97EBDA9176B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081426-4916-41D3-820F-CD69C6230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D3D042-8007-4FCE-B730-BC412703D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03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29FC2CA-6BB4-479F-B593-8C65F1AA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528A11-4E0B-4B27-8F44-5F081F747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B9ECE6-44B6-4C7D-BFBD-98AA74802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1A527-63D9-491E-8F1B-97EBDA9176B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922F20-C9FF-409E-9095-409B9AF46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850B9F-F91D-4607-8081-7B3759857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04C53-11D2-4694-A02A-C1B34D460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4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BAB9221-D278-4B8C-BDA1-5FB2902CCFC6}"/>
              </a:ext>
            </a:extLst>
          </p:cNvPr>
          <p:cNvSpPr/>
          <p:nvPr/>
        </p:nvSpPr>
        <p:spPr>
          <a:xfrm>
            <a:off x="3373626" y="137161"/>
            <a:ext cx="5444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共享单车一日流动停放仿真设计与分析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5353D7D-8AFE-4621-8639-23888B8FE903}"/>
              </a:ext>
            </a:extLst>
          </p:cNvPr>
          <p:cNvGrpSpPr/>
          <p:nvPr/>
        </p:nvGrpSpPr>
        <p:grpSpPr>
          <a:xfrm rot="21126830">
            <a:off x="151812" y="4090614"/>
            <a:ext cx="4117459" cy="2496722"/>
            <a:chOff x="0" y="0"/>
            <a:chExt cx="5278120" cy="331533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CBABDA5-0D72-460C-B141-EB30835C98D7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278120" cy="33153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9A518A4-7CF1-4AD7-B82D-B79D9018ABD0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r="8926"/>
            <a:stretch/>
          </p:blipFill>
          <p:spPr bwMode="auto">
            <a:xfrm>
              <a:off x="0" y="0"/>
              <a:ext cx="1669415" cy="13144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936515C-97D0-4420-9691-2FC296CC4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00887"/>
              <a:ext cx="570563" cy="1208613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DE6097BC-639D-45A2-92C4-2F8E90BD2B2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5548">
            <a:off x="4665440" y="4093874"/>
            <a:ext cx="3407546" cy="221408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F3812E9-4F9C-4789-843C-89CC4D74932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t="-5728" r="-409" b="8868"/>
          <a:stretch/>
        </p:blipFill>
        <p:spPr>
          <a:xfrm rot="498380">
            <a:off x="209885" y="178579"/>
            <a:ext cx="3451661" cy="26715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E243E9C9-6064-4822-AE2E-AF9A7EB95539}"/>
              </a:ext>
            </a:extLst>
          </p:cNvPr>
          <p:cNvGrpSpPr/>
          <p:nvPr/>
        </p:nvGrpSpPr>
        <p:grpSpPr>
          <a:xfrm>
            <a:off x="173575" y="3132728"/>
            <a:ext cx="11844851" cy="592544"/>
            <a:chOff x="126005" y="2870502"/>
            <a:chExt cx="11844851" cy="592544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AC462E0A-42F0-4055-B609-2856458C1A11}"/>
                </a:ext>
              </a:extLst>
            </p:cNvPr>
            <p:cNvSpPr/>
            <p:nvPr/>
          </p:nvSpPr>
          <p:spPr>
            <a:xfrm>
              <a:off x="126005" y="2870503"/>
              <a:ext cx="1790344" cy="592543"/>
            </a:xfrm>
            <a:prstGeom prst="roundRect">
              <a:avLst/>
            </a:prstGeom>
            <a:noFill/>
            <a:ln w="38100">
              <a:solidFill>
                <a:srgbClr val="F670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区域聚类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12C3C69C-0B95-4470-8BAB-C9B097422E60}"/>
                </a:ext>
              </a:extLst>
            </p:cNvPr>
            <p:cNvSpPr/>
            <p:nvPr/>
          </p:nvSpPr>
          <p:spPr>
            <a:xfrm>
              <a:off x="10349370" y="2870502"/>
              <a:ext cx="1621486" cy="592543"/>
            </a:xfrm>
            <a:prstGeom prst="roundRect">
              <a:avLst/>
            </a:prstGeom>
            <a:noFill/>
            <a:ln w="38100">
              <a:solidFill>
                <a:srgbClr val="F670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模型验证</a:t>
              </a: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8F0D5812-9AE3-4244-B138-23F558676A85}"/>
                </a:ext>
              </a:extLst>
            </p:cNvPr>
            <p:cNvSpPr/>
            <p:nvPr/>
          </p:nvSpPr>
          <p:spPr>
            <a:xfrm>
              <a:off x="2681847" y="2870503"/>
              <a:ext cx="1790343" cy="592543"/>
            </a:xfrm>
            <a:prstGeom prst="roundRect">
              <a:avLst/>
            </a:prstGeom>
            <a:noFill/>
            <a:ln w="38100">
              <a:solidFill>
                <a:srgbClr val="F670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特征分析</a:t>
              </a: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E05F04AB-F44A-46F5-A12B-F4A6207C5989}"/>
                </a:ext>
              </a:extLst>
            </p:cNvPr>
            <p:cNvSpPr/>
            <p:nvPr/>
          </p:nvSpPr>
          <p:spPr>
            <a:xfrm>
              <a:off x="5237688" y="2870503"/>
              <a:ext cx="1790343" cy="592543"/>
            </a:xfrm>
            <a:prstGeom prst="roundRect">
              <a:avLst/>
            </a:prstGeom>
            <a:noFill/>
            <a:ln w="38100">
              <a:solidFill>
                <a:srgbClr val="F670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模型构建</a:t>
              </a: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A3FA5443-3052-433F-8B55-4E680BB6F21A}"/>
                </a:ext>
              </a:extLst>
            </p:cNvPr>
            <p:cNvSpPr/>
            <p:nvPr/>
          </p:nvSpPr>
          <p:spPr>
            <a:xfrm>
              <a:off x="7793529" y="2870503"/>
              <a:ext cx="1790343" cy="592543"/>
            </a:xfrm>
            <a:prstGeom prst="roundRect">
              <a:avLst/>
            </a:prstGeom>
            <a:noFill/>
            <a:ln w="38100">
              <a:solidFill>
                <a:srgbClr val="F670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仿真系统设计</a:t>
              </a:r>
            </a:p>
          </p:txBody>
        </p:sp>
      </p:grp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8917517-7CB8-44B3-886D-80B40706EC69}"/>
              </a:ext>
            </a:extLst>
          </p:cNvPr>
          <p:cNvSpPr/>
          <p:nvPr/>
        </p:nvSpPr>
        <p:spPr>
          <a:xfrm>
            <a:off x="4319081" y="1760705"/>
            <a:ext cx="1632522" cy="592543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时间分布模型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685E4F6-88DA-4409-B682-E6D5BDD6380A}"/>
              </a:ext>
            </a:extLst>
          </p:cNvPr>
          <p:cNvSpPr/>
          <p:nvPr/>
        </p:nvSpPr>
        <p:spPr>
          <a:xfrm>
            <a:off x="6409255" y="1760706"/>
            <a:ext cx="1632521" cy="592543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OD</a:t>
            </a:r>
            <a:r>
              <a:rPr lang="zh-CN" altLang="en-US"/>
              <a:t>转移矩阵</a:t>
            </a:r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08C777F5-9B73-451C-A278-DEA8BC336C56}"/>
              </a:ext>
            </a:extLst>
          </p:cNvPr>
          <p:cNvCxnSpPr>
            <a:stCxn id="22" idx="0"/>
            <a:endCxn id="10" idx="2"/>
          </p:cNvCxnSpPr>
          <p:nvPr/>
        </p:nvCxnSpPr>
        <p:spPr>
          <a:xfrm rot="16200000" flipV="1">
            <a:off x="5268146" y="2220445"/>
            <a:ext cx="779481" cy="1045088"/>
          </a:xfrm>
          <a:prstGeom prst="bentConnector3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20174723-F619-42A6-9D12-316C25953F13}"/>
              </a:ext>
            </a:extLst>
          </p:cNvPr>
          <p:cNvCxnSpPr>
            <a:stCxn id="22" idx="0"/>
            <a:endCxn id="27" idx="2"/>
          </p:cNvCxnSpPr>
          <p:nvPr/>
        </p:nvCxnSpPr>
        <p:spPr>
          <a:xfrm rot="5400000" flipH="1" flipV="1">
            <a:off x="6313233" y="2220446"/>
            <a:ext cx="779480" cy="1045086"/>
          </a:xfrm>
          <a:prstGeom prst="bentConnector3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4B4FE12-45E9-4AD5-A9C5-9BEA6ECE0FBB}"/>
              </a:ext>
            </a:extLst>
          </p:cNvPr>
          <p:cNvCxnSpPr>
            <a:stCxn id="24" idx="3"/>
            <a:endCxn id="17" idx="1"/>
          </p:cNvCxnSpPr>
          <p:nvPr/>
        </p:nvCxnSpPr>
        <p:spPr>
          <a:xfrm>
            <a:off x="1963919" y="3429001"/>
            <a:ext cx="765498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8D1BADB-7EC3-49AC-8B05-0FC2F573C137}"/>
              </a:ext>
            </a:extLst>
          </p:cNvPr>
          <p:cNvCxnSpPr>
            <a:stCxn id="17" idx="3"/>
            <a:endCxn id="22" idx="1"/>
          </p:cNvCxnSpPr>
          <p:nvPr/>
        </p:nvCxnSpPr>
        <p:spPr>
          <a:xfrm>
            <a:off x="4519760" y="3429001"/>
            <a:ext cx="765498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4EA0FCA-7417-4DC7-A39F-6736CDDFB14C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>
            <a:off x="7075601" y="3429001"/>
            <a:ext cx="765498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04954CC-C98D-4668-A12F-41BB2A59ECA9}"/>
              </a:ext>
            </a:extLst>
          </p:cNvPr>
          <p:cNvCxnSpPr>
            <a:stCxn id="26" idx="3"/>
            <a:endCxn id="37" idx="1"/>
          </p:cNvCxnSpPr>
          <p:nvPr/>
        </p:nvCxnSpPr>
        <p:spPr>
          <a:xfrm flipV="1">
            <a:off x="9631442" y="3429000"/>
            <a:ext cx="765498" cy="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AB58CD6A-4A18-4071-BF53-45D6C4CB4BD6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5060">
            <a:off x="8568407" y="4007285"/>
            <a:ext cx="3512487" cy="266337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71AA310-4EF4-4C4A-B5A0-36641727B7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68901">
            <a:off x="8328007" y="323861"/>
            <a:ext cx="3646227" cy="241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96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23</Words>
  <Application>Microsoft Office PowerPoint</Application>
  <PresentationFormat>宽屏</PresentationFormat>
  <Paragraphs>8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楷体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DELL</cp:lastModifiedBy>
  <cp:revision>34</cp:revision>
  <dcterms:created xsi:type="dcterms:W3CDTF">2019-06-10T11:41:37Z</dcterms:created>
  <dcterms:modified xsi:type="dcterms:W3CDTF">2019-06-11T01:53:57Z</dcterms:modified>
</cp:coreProperties>
</file>